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777" r:id="rId17"/>
    <p:sldId id="257" r:id="rId18"/>
    <p:sldId id="317" r:id="rId19"/>
    <p:sldId id="318" r:id="rId20"/>
    <p:sldId id="319" r:id="rId21"/>
    <p:sldId id="320"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1074" r:id="rId45"/>
    <p:sldId id="328" r:id="rId46"/>
    <p:sldId id="1033" r:id="rId47"/>
    <p:sldId id="286" r:id="rId48"/>
    <p:sldId id="782" r:id="rId49"/>
    <p:sldId id="1032" r:id="rId50"/>
    <p:sldId id="1036" r:id="rId51"/>
    <p:sldId id="1038" r:id="rId52"/>
    <p:sldId id="1066" r:id="rId53"/>
    <p:sldId id="985" r:id="rId54"/>
    <p:sldId id="1035" r:id="rId55"/>
    <p:sldId id="1055" r:id="rId56"/>
    <p:sldId id="1054" r:id="rId57"/>
    <p:sldId id="1057" r:id="rId58"/>
    <p:sldId id="1071" r:id="rId59"/>
    <p:sldId id="1075" r:id="rId60"/>
    <p:sldId id="1058" r:id="rId61"/>
    <p:sldId id="1050" r:id="rId62"/>
    <p:sldId id="1051" r:id="rId63"/>
    <p:sldId id="1040" r:id="rId64"/>
    <p:sldId id="1049" r:id="rId65"/>
    <p:sldId id="1086" r:id="rId66"/>
    <p:sldId id="1087" r:id="rId67"/>
    <p:sldId id="1101" r:id="rId68"/>
    <p:sldId id="1088" r:id="rId69"/>
    <p:sldId id="1089" r:id="rId70"/>
    <p:sldId id="1090" r:id="rId71"/>
    <p:sldId id="1091" r:id="rId72"/>
    <p:sldId id="1092" r:id="rId73"/>
    <p:sldId id="1093" r:id="rId74"/>
    <p:sldId id="1094" r:id="rId75"/>
    <p:sldId id="1095" r:id="rId76"/>
    <p:sldId id="1096" r:id="rId77"/>
    <p:sldId id="1097" r:id="rId78"/>
    <p:sldId id="1098" r:id="rId79"/>
    <p:sldId id="1099" r:id="rId80"/>
    <p:sldId id="1100" r:id="rId81"/>
    <p:sldId id="997" r:id="rId82"/>
    <p:sldId id="1020" r:id="rId83"/>
    <p:sldId id="1022" r:id="rId84"/>
    <p:sldId id="1070" r:id="rId85"/>
    <p:sldId id="1026" r:id="rId86"/>
    <p:sldId id="1019" r:id="rId87"/>
    <p:sldId id="1028" r:id="rId88"/>
    <p:sldId id="1029" r:id="rId89"/>
    <p:sldId id="1025" r:id="rId90"/>
    <p:sldId id="1069" r:id="rId91"/>
    <p:sldId id="1021" r:id="rId92"/>
    <p:sldId id="1027" r:id="rId93"/>
    <p:sldId id="1047" r:id="rId94"/>
    <p:sldId id="1048" r:id="rId95"/>
    <p:sldId id="268" r:id="rId96"/>
    <p:sldId id="1031" r:id="rId97"/>
    <p:sldId id="974" r:id="rId98"/>
    <p:sldId id="269" r:id="rId99"/>
    <p:sldId id="106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94787"/>
  </p:normalViewPr>
  <p:slideViewPr>
    <p:cSldViewPr snapToGrid="0" snapToObjects="1">
      <p:cViewPr>
        <p:scale>
          <a:sx n="112" d="100"/>
          <a:sy n="112" d="100"/>
        </p:scale>
        <p:origin x="968" y="-1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2/4/22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44</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55</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1600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451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057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143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4143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11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8130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75</a:t>
            </a:fld>
            <a:endParaRPr lang="en-US"/>
          </a:p>
        </p:txBody>
      </p:sp>
    </p:spTree>
    <p:extLst>
      <p:ext uri="{BB962C8B-B14F-4D97-AF65-F5344CB8AC3E}">
        <p14:creationId xmlns:p14="http://schemas.microsoft.com/office/powerpoint/2010/main" val="2077516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8231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2/4/22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2/4/22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2/4/22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2/4/22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2/4/22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2/4/22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2/4/22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2/4/22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2/4/22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2/4/22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2/4/22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2/4/22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48.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3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3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3.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64.jpe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74.png"/><Relationship Id="rId3" Type="http://schemas.openxmlformats.org/officeDocument/2006/relationships/image" Target="../media/image100.png"/><Relationship Id="rId21" Type="http://schemas.openxmlformats.org/officeDocument/2006/relationships/image" Target="../media/image390.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166.png"/><Relationship Id="rId2" Type="http://schemas.openxmlformats.org/officeDocument/2006/relationships/notesSlide" Target="../notesSlides/notesSlide41.xml"/><Relationship Id="rId16" Type="http://schemas.openxmlformats.org/officeDocument/2006/relationships/image" Target="../media/image114.png"/><Relationship Id="rId20" Type="http://schemas.openxmlformats.org/officeDocument/2006/relationships/image" Target="../media/image370.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1.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72.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0.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6.gif"/></Relationships>
</file>

<file path=ppt/slides/_rels/slide8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20.jpeg"/><Relationship Id="rId5" Type="http://schemas.openxmlformats.org/officeDocument/2006/relationships/image" Target="../media/image119.gif"/><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16</a:t>
            </a:fld>
            <a:endParaRPr lang="en-US"/>
          </a:p>
        </p:txBody>
      </p:sp>
    </p:spTree>
    <p:extLst>
      <p:ext uri="{BB962C8B-B14F-4D97-AF65-F5344CB8AC3E}">
        <p14:creationId xmlns:p14="http://schemas.microsoft.com/office/powerpoint/2010/main" val="61793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45</a:t>
            </a:fld>
            <a:endParaRPr lang="en-US"/>
          </a:p>
        </p:txBody>
      </p:sp>
    </p:spTree>
    <p:extLst>
      <p:ext uri="{BB962C8B-B14F-4D97-AF65-F5344CB8AC3E}">
        <p14:creationId xmlns:p14="http://schemas.microsoft.com/office/powerpoint/2010/main" val="312755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46</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49</a:t>
            </a:fld>
            <a:endParaRPr lang="en-US"/>
          </a:p>
        </p:txBody>
      </p:sp>
    </p:spTree>
    <p:extLst>
      <p:ext uri="{BB962C8B-B14F-4D97-AF65-F5344CB8AC3E}">
        <p14:creationId xmlns:p14="http://schemas.microsoft.com/office/powerpoint/2010/main" val="21518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50</a:t>
            </a:fld>
            <a:endParaRPr lang="en-US"/>
          </a:p>
        </p:txBody>
      </p:sp>
    </p:spTree>
    <p:extLst>
      <p:ext uri="{BB962C8B-B14F-4D97-AF65-F5344CB8AC3E}">
        <p14:creationId xmlns:p14="http://schemas.microsoft.com/office/powerpoint/2010/main" val="1309392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51</a:t>
            </a:fld>
            <a:endParaRPr lang="en-US"/>
          </a:p>
        </p:txBody>
      </p:sp>
    </p:spTree>
    <p:extLst>
      <p:ext uri="{BB962C8B-B14F-4D97-AF65-F5344CB8AC3E}">
        <p14:creationId xmlns:p14="http://schemas.microsoft.com/office/powerpoint/2010/main" val="2930993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54</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55</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56</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47072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223880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4228815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808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869440" y="2628028"/>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420588" y="4385211"/>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86817" y="1495499"/>
                <a:ext cx="7245042" cy="504341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86817" y="1495499"/>
                <a:ext cx="7245042" cy="5043413"/>
              </a:xfrm>
              <a:prstGeom prst="rect">
                <a:avLst/>
              </a:prstGeom>
              <a:blipFill>
                <a:blip r:embed="rId18"/>
                <a:stretch>
                  <a:fillRect l="-87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9103179" y="1358970"/>
            <a:ext cx="3367941" cy="1391184"/>
            <a:chOff x="3283224" y="3821976"/>
            <a:chExt cx="3367941" cy="1391184"/>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544069"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544069" y="3821976"/>
                  <a:ext cx="414130" cy="369332"/>
                </a:xfrm>
                <a:prstGeom prst="rect">
                  <a:avLst/>
                </a:prstGeom>
                <a:blipFill>
                  <a:blip r:embed="rId25"/>
                  <a:stretch>
                    <a:fillRect l="-11765" t="-6667" b="-26667"/>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85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1931911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1099421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2196004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30238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726627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371212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2196367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1102389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581155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3751838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80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8858</TotalTime>
  <Words>8237</Words>
  <Application>Microsoft Macintosh PowerPoint</Application>
  <PresentationFormat>Widescreen</PresentationFormat>
  <Paragraphs>1874</Paragraphs>
  <Slides>99</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Another antenna model</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Some filter transfer functions</vt:lpstr>
      <vt:lpstr>PLL</vt:lpstr>
      <vt:lpstr>PLL FM detector</vt:lpstr>
      <vt:lpstr>PowerPoint Presentation</vt:lpstr>
      <vt:lpstr>RF 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networks for oscillators</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1153</cp:revision>
  <dcterms:created xsi:type="dcterms:W3CDTF">2021-07-06T18:24:07Z</dcterms:created>
  <dcterms:modified xsi:type="dcterms:W3CDTF">2022-02-05T04:59:48Z</dcterms:modified>
</cp:coreProperties>
</file>